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3236-D18A-4565-827B-8ACD29A5B095}" type="datetimeFigureOut">
              <a:rPr lang="da-DK" smtClean="0"/>
              <a:t>29-10-2009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C86E-3F0A-4261-AD0B-596059878E6B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714357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Cafediskussion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929486" cy="4857784"/>
          </a:xfrm>
        </p:spPr>
        <p:txBody>
          <a:bodyPr>
            <a:normAutofit fontScale="70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da-DK" b="1" dirty="0"/>
              <a:t>De klareste fordele ved udfasning af konventionel gødning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pPr lvl="0" algn="l">
              <a:buFont typeface="Arial" pitchFamily="34" charset="0"/>
              <a:buChar char="•"/>
            </a:pPr>
            <a:r>
              <a:rPr lang="da-DK" b="1" dirty="0"/>
              <a:t>De bedste argumenter for at fastholde brug af konventionel gødning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pPr lvl="0" algn="l">
              <a:buFont typeface="Arial" pitchFamily="34" charset="0"/>
              <a:buChar char="•"/>
            </a:pPr>
            <a:r>
              <a:rPr lang="da-DK" b="1" dirty="0"/>
              <a:t>Beskriv det stærkeste planteavlssædskifte uden konventionel gødning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pPr lvl="0" algn="l">
              <a:buFont typeface="Arial" pitchFamily="34" charset="0"/>
              <a:buChar char="•"/>
            </a:pPr>
            <a:r>
              <a:rPr lang="da-DK" b="1" dirty="0"/>
              <a:t>Grønsager, foder eller brød? Hvordan dyrker vi konsum- og specialafgrøder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pPr lvl="0" algn="l">
              <a:buFont typeface="Arial" pitchFamily="34" charset="0"/>
              <a:buChar char="•"/>
            </a:pPr>
            <a:r>
              <a:rPr lang="da-DK" b="1" dirty="0"/>
              <a:t>Nabo til økologisk biogasanlæg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pPr lvl="0" algn="l">
              <a:buFont typeface="Arial" pitchFamily="34" charset="0"/>
              <a:buChar char="•"/>
            </a:pPr>
            <a:r>
              <a:rPr lang="da-DK" b="1" dirty="0"/>
              <a:t>Hvad er det vigtigste input fra formiddagens indlæg</a:t>
            </a:r>
            <a:endParaRPr lang="da-DK" dirty="0"/>
          </a:p>
          <a:p>
            <a:pPr algn="l">
              <a:buFont typeface="Arial" pitchFamily="34" charset="0"/>
              <a:buChar char="•"/>
            </a:pPr>
            <a:endParaRPr lang="da-DK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Skærmshow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Cafediskussion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Cafediskussion</dc:title>
  <dc:creator>Sven Hermansen</dc:creator>
  <cp:lastModifiedBy>Sven Hermansen</cp:lastModifiedBy>
  <cp:revision>1</cp:revision>
  <dcterms:created xsi:type="dcterms:W3CDTF">2009-10-29T11:42:55Z</dcterms:created>
  <dcterms:modified xsi:type="dcterms:W3CDTF">2009-10-29T11:46:53Z</dcterms:modified>
</cp:coreProperties>
</file>