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12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80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18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65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61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0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6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82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7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27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01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9A0C-045C-4D4E-9453-96B95133D898}" type="datetimeFigureOut">
              <a:rPr lang="da-DK" smtClean="0"/>
              <a:t>27-01-2012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06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rstiderne.com/Opskrifter/Klimakoekken.aspx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www.aarstiderne.com/Opskrifter/Saesonskema/Spis-efter-aarstiden.aspx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da.wikipedia.org/wiki/%C3%85rsti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dpyramiden.dk/raavareleksik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kologi.d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  <p:pic>
        <p:nvPicPr>
          <p:cNvPr id="7" name="Billed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1"/>
            <a:ext cx="2880321" cy="2304257"/>
          </a:xfrm>
          <a:prstGeom prst="rect">
            <a:avLst/>
          </a:prstGeom>
        </p:spPr>
      </p:pic>
      <p:pic>
        <p:nvPicPr>
          <p:cNvPr id="9" name="Billed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492895"/>
            <a:ext cx="2664297" cy="3528393"/>
          </a:xfrm>
          <a:prstGeom prst="rect">
            <a:avLst/>
          </a:prstGeom>
        </p:spPr>
      </p:pic>
      <p:pic>
        <p:nvPicPr>
          <p:cNvPr id="11" name="Billed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9132"/>
            <a:ext cx="2562291" cy="2566695"/>
          </a:xfrm>
          <a:prstGeom prst="rect">
            <a:avLst/>
          </a:prstGeom>
        </p:spPr>
      </p:pic>
      <p:pic>
        <p:nvPicPr>
          <p:cNvPr id="13" name="Billed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46" y="3140968"/>
            <a:ext cx="2709505" cy="2550795"/>
          </a:xfrm>
          <a:prstGeom prst="rect">
            <a:avLst/>
          </a:prstGeom>
        </p:spPr>
      </p:pic>
      <p:pic>
        <p:nvPicPr>
          <p:cNvPr id="15" name="Billed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590418" cy="2880320"/>
          </a:xfrm>
          <a:prstGeom prst="rect">
            <a:avLst/>
          </a:prstGeom>
        </p:spPr>
      </p:pic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395535" y="2564904"/>
            <a:ext cx="26642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”Spis </a:t>
            </a:r>
            <a:r>
              <a:rPr lang="da-DK" sz="1600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efter </a:t>
            </a: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årstiden</a:t>
            </a:r>
            <a:r>
              <a:rPr lang="da-DK" sz="16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Frugt </a:t>
            </a:r>
            <a:r>
              <a:rPr lang="da-DK" sz="1600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og grønt købt uden for deres naturlige sæson er ofte dyrket i opvarmede væksthuse, har ligget på kølelager eller er transporteret til landet langvejs </a:t>
            </a: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fra</a:t>
            </a:r>
            <a:r>
              <a:rPr lang="da-DK" sz="20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”.</a:t>
            </a:r>
            <a:endParaRPr lang="da-DK" sz="2000" i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9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Kilde</a:t>
            </a:r>
            <a:r>
              <a:rPr lang="da-DK" sz="9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da-DK" sz="900" u="sng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  <a:hlinkClick r:id="rId8"/>
              </a:rPr>
              <a:t>http://www.aarstiderne.com/Opskrifter/Klimakoekken.aspx</a:t>
            </a:r>
            <a:endParaRPr lang="da-DK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1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da-DK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kstfelt 2"/>
          <p:cNvSpPr txBox="1">
            <a:spLocks noChangeArrowheads="1"/>
          </p:cNvSpPr>
          <p:nvPr/>
        </p:nvSpPr>
        <p:spPr bwMode="auto">
          <a:xfrm>
            <a:off x="3230647" y="3140968"/>
            <a:ext cx="27095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4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”Varieret </a:t>
            </a:r>
            <a:r>
              <a:rPr lang="da-DK" sz="1400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kost er sund kost. Når du spiser årstidens frugt og grønt, får du de friskeste råvarer, som har den bedste smag og en naturlig høj </a:t>
            </a:r>
            <a:r>
              <a:rPr lang="da-DK" sz="14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næringsværdi”.</a:t>
            </a:r>
            <a:endParaRPr lang="da-DK" sz="1400" i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9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Kilde</a:t>
            </a:r>
            <a:r>
              <a:rPr lang="da-DK" sz="9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da-DK" sz="900" u="sng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  <a:hlinkClick r:id="rId8"/>
              </a:rPr>
              <a:t>http://www.aarstiderne.com/Opskrifter/Klimakoekken.aspx</a:t>
            </a:r>
            <a:endParaRPr lang="da-DK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2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da-DK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179512" y="116631"/>
            <a:ext cx="2880320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600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”En årstid er en af de større </a:t>
            </a: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inddelinger af året. </a:t>
            </a:r>
            <a:r>
              <a:rPr lang="da-DK" sz="1600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Året bliver typisk inddelt i de 4 årstider </a:t>
            </a: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forår, sommer, efterår </a:t>
            </a:r>
            <a:r>
              <a:rPr lang="da-DK" sz="1600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og </a:t>
            </a:r>
            <a:r>
              <a:rPr lang="da-DK" sz="1600" i="1" strike="noStrike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vinter </a:t>
            </a: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”.</a:t>
            </a:r>
            <a:endParaRPr lang="da-DK" sz="1600" i="1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da-DK" sz="900" dirty="0"/>
              <a:t>Kilde: </a:t>
            </a:r>
            <a:r>
              <a:rPr lang="da-DK" sz="900" u="sng" dirty="0">
                <a:hlinkClick r:id="rId9"/>
              </a:rPr>
              <a:t>http://da.wikipedia.org/wiki/%C3%85rstid</a:t>
            </a:r>
            <a:endParaRPr lang="da-DK" sz="9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1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da-DK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felt 2"/>
          <p:cNvSpPr txBox="1">
            <a:spLocks noChangeArrowheads="1"/>
          </p:cNvSpPr>
          <p:nvPr/>
        </p:nvSpPr>
        <p:spPr bwMode="auto">
          <a:xfrm>
            <a:off x="3635896" y="358249"/>
            <a:ext cx="2448272" cy="206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”Grøntsager</a:t>
            </a:r>
            <a:r>
              <a:rPr lang="da-DK" sz="1600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, der får forlænget deres naturlige sæson ved at ligge på kølelager, mister både smag og </a:t>
            </a: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sundhed”.</a:t>
            </a:r>
            <a:endParaRPr lang="da-DK" sz="1600" i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9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Kilde</a:t>
            </a:r>
            <a:r>
              <a:rPr lang="da-DK" sz="9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da-DK" sz="900" u="sng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  <a:hlinkClick r:id="rId8"/>
              </a:rPr>
              <a:t>http://www.aarstiderne.com/Opskrifter/Klimakoekken.aspx</a:t>
            </a:r>
            <a:endParaRPr lang="da-DK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6" name="Tekstfelt 2"/>
          <p:cNvSpPr txBox="1">
            <a:spLocks noChangeArrowheads="1"/>
          </p:cNvSpPr>
          <p:nvPr/>
        </p:nvSpPr>
        <p:spPr bwMode="auto">
          <a:xfrm>
            <a:off x="6228184" y="1844823"/>
            <a:ext cx="2590418" cy="241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”Råvarer</a:t>
            </a:r>
            <a:r>
              <a:rPr lang="da-DK" sz="1600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, der kan fås uden for deres naturlige sæson, har som regel ligget på kølelager siden høst, og det er en stor </a:t>
            </a:r>
            <a:r>
              <a:rPr lang="da-DK" sz="1600" i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energisluger</a:t>
            </a:r>
            <a:r>
              <a:rPr lang="da-DK" sz="16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”.</a:t>
            </a:r>
            <a:endParaRPr lang="da-DK" sz="1600" i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900" dirty="0" smtClean="0">
              <a:solidFill>
                <a:srgbClr val="FFFFFF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9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Kilde</a:t>
            </a:r>
            <a:r>
              <a:rPr lang="da-DK" sz="9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da-DK" sz="900" u="sng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  <a:hlinkClick r:id="rId10"/>
              </a:rPr>
              <a:t>http://www.aarstiderne.com/Opskrifter/Saesonskema/Spis-efter-aarstiden.aspx</a:t>
            </a:r>
            <a:endParaRPr lang="da-DK" sz="105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0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da-DK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52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Lav </a:t>
            </a:r>
            <a:r>
              <a:rPr lang="da-DK" dirty="0"/>
              <a:t>jeres eget sæsonskema </a:t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da-DK" dirty="0"/>
              <a:t>Undersøg frugt og </a:t>
            </a:r>
            <a:r>
              <a:rPr lang="da-DK" dirty="0" smtClean="0"/>
              <a:t>grøntsortimentet </a:t>
            </a:r>
            <a:r>
              <a:rPr lang="da-DK" dirty="0"/>
              <a:t>i jeres lokale supermarked eller grønthandler.</a:t>
            </a:r>
          </a:p>
          <a:p>
            <a:endParaRPr lang="da-DK" dirty="0"/>
          </a:p>
          <a:p>
            <a:pPr marL="285750" indent="-285750"/>
            <a:r>
              <a:rPr lang="da-DK" dirty="0"/>
              <a:t>Hvad er i sæson, og hvad er ikke i sæson lige nu</a:t>
            </a:r>
            <a:r>
              <a:rPr lang="da-DK" dirty="0" smtClean="0"/>
              <a:t>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Tag </a:t>
            </a:r>
            <a:r>
              <a:rPr lang="da-DK" dirty="0"/>
              <a:t>fotos, så du kan huske, hvordan de forskellige frugter og grøntsager ser ud. Evt. kan du klippe frugt og grøntbilleder ud af blade og reklamer.</a:t>
            </a:r>
          </a:p>
          <a:p>
            <a:pPr marL="285750" indent="-285750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Klassens egen ABC sæsonguide</a:t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da-DK" dirty="0"/>
              <a:t>Sammenhold jeres eget sæsonskema med sæsonplakaten – og lav jeres egen ABC sæsonguide. </a:t>
            </a:r>
            <a:endParaRPr lang="da-DK" dirty="0" smtClean="0"/>
          </a:p>
          <a:p>
            <a:endParaRPr lang="da-DK" dirty="0"/>
          </a:p>
          <a:p>
            <a:r>
              <a:rPr lang="da-DK" dirty="0"/>
              <a:t>I kan evt. finde </a:t>
            </a:r>
            <a:r>
              <a:rPr lang="da-DK" dirty="0" smtClean="0"/>
              <a:t>flere oplysninger </a:t>
            </a:r>
            <a:r>
              <a:rPr lang="da-DK" dirty="0"/>
              <a:t>på: </a:t>
            </a:r>
            <a:r>
              <a:rPr lang="da-DK" sz="2800" u="sng" dirty="0">
                <a:hlinkClick r:id="rId2"/>
              </a:rPr>
              <a:t>http://www.madpyramiden.dk/raavareleksikon</a:t>
            </a:r>
            <a:endParaRPr lang="da-DK" sz="2800" dirty="0"/>
          </a:p>
          <a:p>
            <a:endParaRPr lang="da-DK" dirty="0"/>
          </a:p>
          <a:p>
            <a:pPr marL="285750" indent="-285750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Klassens egen ABC sæsonguide</a:t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285750" indent="-285750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160062" cy="43200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5970934" y="4725144"/>
            <a:ext cx="273630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Kilde: Økologisk Landsforening. </a:t>
            </a:r>
            <a:r>
              <a:rPr lang="da-DK" sz="1100" i="1" dirty="0"/>
              <a:t>Sæsonplakat. </a:t>
            </a:r>
            <a:r>
              <a:rPr lang="da-DK" sz="1100" dirty="0"/>
              <a:t>Lokaliseret d. 5. december 2011: </a:t>
            </a:r>
            <a:r>
              <a:rPr lang="da-DK" sz="1100" u="sng" dirty="0">
                <a:hlinkClick r:id="rId4"/>
              </a:rPr>
              <a:t>www.okologi.dk</a:t>
            </a:r>
            <a:endParaRPr lang="da-DK" sz="1100" dirty="0"/>
          </a:p>
          <a:p>
            <a:r>
              <a:rPr lang="da-DK" sz="1100" dirty="0"/>
              <a:t>Plakaten kan bestilles på tlf.: 87 32 </a:t>
            </a:r>
            <a:r>
              <a:rPr lang="da-DK" sz="1100" dirty="0" smtClean="0"/>
              <a:t>27 00 eller </a:t>
            </a:r>
            <a:r>
              <a:rPr lang="da-DK" sz="1100" dirty="0"/>
              <a:t>via mail: info@okologi.dk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3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Klassens egen ABC sæsonguide</a:t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Hvad er fordelene ved at købe sæsonens råvarer?</a:t>
            </a:r>
          </a:p>
          <a:p>
            <a:pPr marL="0" lvl="0" indent="0">
              <a:buNone/>
            </a:pPr>
            <a:endParaRPr lang="da-DK" dirty="0"/>
          </a:p>
          <a:p>
            <a:pPr lvl="0"/>
            <a:r>
              <a:rPr lang="da-DK" dirty="0"/>
              <a:t>Hvad er grunden til, at vi kan købe så mange råvarer udenfor sæsonen? Fx jordbær i december.</a:t>
            </a:r>
          </a:p>
          <a:p>
            <a:pPr marL="285750" indent="-285750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æsentation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Præsentation1</Template>
  <TotalTime>31</TotalTime>
  <Words>311</Words>
  <Application>Microsoft Office PowerPoint</Application>
  <PresentationFormat>Skærmshow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Præsentation1</vt:lpstr>
      <vt:lpstr>PowerPoint-præsentation</vt:lpstr>
      <vt:lpstr>PowerPoint-præsentation</vt:lpstr>
      <vt:lpstr> Lav jeres eget sæsonskema  </vt:lpstr>
      <vt:lpstr> Klassens egen ABC sæsonguide </vt:lpstr>
      <vt:lpstr> Klassens egen ABC sæsonguide </vt:lpstr>
      <vt:lpstr> Klassens egen ABC sæsonguide </vt:lpstr>
    </vt:vector>
  </TitlesOfParts>
  <Company>Økologisk Landsforening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Sæson</dc:title>
  <dc:creator>Lotte Birk Godiksen</dc:creator>
  <cp:lastModifiedBy>Lotte Birk Godiksen</cp:lastModifiedBy>
  <cp:revision>7</cp:revision>
  <dcterms:created xsi:type="dcterms:W3CDTF">2011-12-16T09:03:32Z</dcterms:created>
  <dcterms:modified xsi:type="dcterms:W3CDTF">2012-01-27T12:08:00Z</dcterms:modified>
</cp:coreProperties>
</file>