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60" r:id="rId4"/>
    <p:sldId id="259" r:id="rId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8DCD9-5C68-4DB0-AD0A-7332A0C151C3}" type="datetimeFigureOut">
              <a:rPr lang="da-DK" smtClean="0"/>
              <a:t>31-01-2012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3A282-FF37-40A0-8DDA-8453709125D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7771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Bilag 2: Kender</a:t>
            </a:r>
            <a:r>
              <a:rPr lang="da-DK" baseline="0" dirty="0" smtClean="0"/>
              <a:t> du mærkerne?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3A282-FF37-40A0-8DDA-8453709125DB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1793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Bilag 2: Kender</a:t>
            </a:r>
            <a:r>
              <a:rPr lang="da-DK" baseline="0" dirty="0" smtClean="0"/>
              <a:t> du mærkerne?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3A282-FF37-40A0-8DDA-8453709125DB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1793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9A0C-045C-4D4E-9453-96B95133D898}" type="datetimeFigureOut">
              <a:rPr lang="da-DK" smtClean="0"/>
              <a:t>31-01-2012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4B48-67EE-41F9-A731-D0F9AFC118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2120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9A0C-045C-4D4E-9453-96B95133D898}" type="datetimeFigureOut">
              <a:rPr lang="da-DK" smtClean="0"/>
              <a:t>31-01-2012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4B48-67EE-41F9-A731-D0F9AFC118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4800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9A0C-045C-4D4E-9453-96B95133D898}" type="datetimeFigureOut">
              <a:rPr lang="da-DK" smtClean="0"/>
              <a:t>31-01-2012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4B48-67EE-41F9-A731-D0F9AFC118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3184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9A0C-045C-4D4E-9453-96B95133D898}" type="datetimeFigureOut">
              <a:rPr lang="da-DK" smtClean="0"/>
              <a:t>31-01-2012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4B48-67EE-41F9-A731-D0F9AFC118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4650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9A0C-045C-4D4E-9453-96B95133D898}" type="datetimeFigureOut">
              <a:rPr lang="da-DK" smtClean="0"/>
              <a:t>31-01-2012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4B48-67EE-41F9-A731-D0F9AFC118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9616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9A0C-045C-4D4E-9453-96B95133D898}" type="datetimeFigureOut">
              <a:rPr lang="da-DK" smtClean="0"/>
              <a:t>31-01-2012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4B48-67EE-41F9-A731-D0F9AFC118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1048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9A0C-045C-4D4E-9453-96B95133D898}" type="datetimeFigureOut">
              <a:rPr lang="da-DK" smtClean="0"/>
              <a:t>31-01-2012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4B48-67EE-41F9-A731-D0F9AFC118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161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9A0C-045C-4D4E-9453-96B95133D898}" type="datetimeFigureOut">
              <a:rPr lang="da-DK" smtClean="0"/>
              <a:t>31-01-2012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4B48-67EE-41F9-A731-D0F9AFC118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4825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9A0C-045C-4D4E-9453-96B95133D898}" type="datetimeFigureOut">
              <a:rPr lang="da-DK" smtClean="0"/>
              <a:t>31-01-2012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4B48-67EE-41F9-A731-D0F9AFC118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770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9A0C-045C-4D4E-9453-96B95133D898}" type="datetimeFigureOut">
              <a:rPr lang="da-DK" smtClean="0"/>
              <a:t>31-01-2012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4B48-67EE-41F9-A731-D0F9AFC118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27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9A0C-045C-4D4E-9453-96B95133D898}" type="datetimeFigureOut">
              <a:rPr lang="da-DK" smtClean="0"/>
              <a:t>31-01-2012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F4B48-67EE-41F9-A731-D0F9AFC118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6016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69A0C-045C-4D4E-9453-96B95133D898}" type="datetimeFigureOut">
              <a:rPr lang="da-DK" smtClean="0"/>
              <a:t>31-01-2012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F4B48-67EE-41F9-A731-D0F9AFC118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506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60" y="5805264"/>
            <a:ext cx="8279904" cy="1022541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0" y="1196752"/>
            <a:ext cx="39600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2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60" y="5805264"/>
            <a:ext cx="8279904" cy="1022541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8640"/>
            <a:ext cx="7336054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7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Kender du mærkerne?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/>
          <a:lstStyle/>
          <a:p>
            <a:r>
              <a:rPr lang="da-DK" dirty="0" smtClean="0"/>
              <a:t>Kom med et bud på, hvilket mærke </a:t>
            </a:r>
            <a:r>
              <a:rPr lang="da-DK" dirty="0"/>
              <a:t>og </a:t>
            </a:r>
            <a:r>
              <a:rPr lang="da-DK" dirty="0" smtClean="0"/>
              <a:t>tekst, </a:t>
            </a:r>
            <a:r>
              <a:rPr lang="da-DK" dirty="0"/>
              <a:t>der </a:t>
            </a:r>
            <a:r>
              <a:rPr lang="da-DK" dirty="0" smtClean="0"/>
              <a:t>hører </a:t>
            </a:r>
            <a:r>
              <a:rPr lang="da-DK" dirty="0"/>
              <a:t>sammen. 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60" y="5805264"/>
            <a:ext cx="8279904" cy="102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8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Mærkning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60" y="5805264"/>
            <a:ext cx="8279904" cy="1022541"/>
          </a:xfrm>
          <a:prstGeom prst="rect">
            <a:avLst/>
          </a:prstGeom>
        </p:spPr>
      </p:pic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a-DK" dirty="0" smtClean="0"/>
              <a:t>Gruppearbejde - Vælg 3 valgfrie mærker og undersøg følgende:</a:t>
            </a:r>
          </a:p>
          <a:p>
            <a:pPr marL="0" indent="0">
              <a:buNone/>
            </a:pPr>
            <a:endParaRPr lang="da-DK" dirty="0" smtClean="0"/>
          </a:p>
          <a:p>
            <a:pPr lvl="0"/>
            <a:r>
              <a:rPr lang="da-DK" dirty="0"/>
              <a:t>Hvad står mærket for?</a:t>
            </a:r>
          </a:p>
          <a:p>
            <a:pPr lvl="0"/>
            <a:r>
              <a:rPr lang="da-DK" dirty="0"/>
              <a:t>Hvornår må man anvende mærket til et produkt? </a:t>
            </a:r>
          </a:p>
          <a:p>
            <a:pPr lvl="0"/>
            <a:r>
              <a:rPr lang="da-DK" dirty="0"/>
              <a:t>Hvilke informationer er der om mærket?</a:t>
            </a:r>
          </a:p>
          <a:p>
            <a:pPr lvl="0"/>
            <a:r>
              <a:rPr lang="da-DK"/>
              <a:t>Hvem </a:t>
            </a:r>
            <a:r>
              <a:rPr lang="da-DK" smtClean="0"/>
              <a:t>kontrollerer, </a:t>
            </a:r>
            <a:r>
              <a:rPr lang="da-DK" dirty="0"/>
              <a:t>at reglerne bliver overholdt?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7050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æsentation1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Præsentation1</Template>
  <TotalTime>39</TotalTime>
  <Words>75</Words>
  <Application>Microsoft Office PowerPoint</Application>
  <PresentationFormat>Skærmshow (4:3)</PresentationFormat>
  <Paragraphs>13</Paragraphs>
  <Slides>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4</vt:i4>
      </vt:variant>
    </vt:vector>
  </HeadingPairs>
  <TitlesOfParts>
    <vt:vector size="5" baseType="lpstr">
      <vt:lpstr>Præsentation1</vt:lpstr>
      <vt:lpstr>PowerPoint-præsentation</vt:lpstr>
      <vt:lpstr>PowerPoint-præsentation</vt:lpstr>
      <vt:lpstr>Kender du mærkerne?</vt:lpstr>
      <vt:lpstr>Mærkning</vt:lpstr>
    </vt:vector>
  </TitlesOfParts>
  <Company>Økologisk Landsforening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Lotte Birk Godiksen</dc:creator>
  <cp:lastModifiedBy>Lotte Birk Godiksen</cp:lastModifiedBy>
  <cp:revision>6</cp:revision>
  <dcterms:created xsi:type="dcterms:W3CDTF">2012-01-03T08:53:34Z</dcterms:created>
  <dcterms:modified xsi:type="dcterms:W3CDTF">2012-01-31T12:01:36Z</dcterms:modified>
</cp:coreProperties>
</file>